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639763" indent="-182563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279525" indent="-365125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919288" indent="-547688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559050" indent="-730250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714FC5"/>
    <a:srgbClr val="BEFF1D"/>
    <a:srgbClr val="8BE994"/>
    <a:srgbClr val="AB97DD"/>
    <a:srgbClr val="9E4700"/>
    <a:srgbClr val="FF2525"/>
    <a:srgbClr val="F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9" autoAdjust="0"/>
    <p:restoredTop sz="94704" autoAdjust="0"/>
  </p:normalViewPr>
  <p:slideViewPr>
    <p:cSldViewPr>
      <p:cViewPr>
        <p:scale>
          <a:sx n="33" d="100"/>
          <a:sy n="33" d="100"/>
        </p:scale>
        <p:origin x="1440" y="-1734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900" y="13420305"/>
            <a:ext cx="27537490" cy="925939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59418" y="24480786"/>
            <a:ext cx="22680454" cy="11039316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4F5333-EBD3-4550-A5FC-733597D18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78CA9E-CD28-425B-B0EB-955BABA4C2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B01ABC-90AB-4BC5-99FE-E68F0C9E7B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68BBAA-5784-4F04-BFAB-E58A50D4DF42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931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0087FB-F622-41E5-BDA5-DAB01EDC07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7B074E-5414-4063-86E5-569425C9A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61E3C7-409E-488E-A765-656C9A9CD6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E1B880-69D9-47E5-9BBC-6D3D30917239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2252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89961" y="1729128"/>
            <a:ext cx="7290316" cy="3686191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19013" y="1729128"/>
            <a:ext cx="21642382" cy="3686191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F89F0C-8D34-4F6B-855D-EAB465CAD3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D791F1-0B1D-40F7-A5A4-D87885DF4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600EB5-4F8C-4B5D-BF11-21084B258A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A2021B-6AD6-4810-AEE4-1DD5741D3973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0408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822F213-1922-4603-83F0-F6111931F0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BF29E0-7A25-45C6-BB9B-C928A63C8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6A2EA9-FC18-4747-8A5E-BCBD99A3F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40E073-5800-4D16-A6EF-8E2D86D144EB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5782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468" y="27761258"/>
            <a:ext cx="27539870" cy="858002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468" y="18309267"/>
            <a:ext cx="27539870" cy="945199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821BB9-2C1B-4026-9ECD-205B665F34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30550A-94A0-43BB-A1AB-ED06D75541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40223A-117C-4B50-925F-592BEC4FCA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DD3638-645E-4DA8-990B-3262285AB6E9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2346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19012" y="10080573"/>
            <a:ext cx="14466349" cy="2851047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313927" y="10080573"/>
            <a:ext cx="14466349" cy="2851047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DF75D9-1E42-479F-8662-61077193A4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521396-3074-424C-85D3-6A583022F9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554A3-264B-4665-A366-7F956FB8A8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E73C2-B5F0-46F5-87AF-D8D7FD843DDA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6302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012" y="9669985"/>
            <a:ext cx="14316353" cy="40296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19012" y="13699675"/>
            <a:ext cx="14316353" cy="248913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59163" y="9669985"/>
            <a:ext cx="14321113" cy="40296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59163" y="13699675"/>
            <a:ext cx="14321113" cy="248913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3C532C1-9B02-4605-89D6-C6B22EF178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3A173F-D0E3-4B2F-8D79-2B225EC993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2109365-9E27-4A0D-B458-83C12710AE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4E96EA-78CA-4305-959E-395326EC1A1A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6425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2C12CD-BA08-46D9-8C2B-421DB699CC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1BA76F8-97C9-486A-B5C2-61CAAA4923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243C73B-532D-4C57-9D06-2DD5D702BD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275D1-7337-4854-9EB8-2641BF34F8D4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5460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7ADF92E-213F-4FE9-B1F0-EF98C17544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4341487-B4ED-4021-87AD-5F102C8BE7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03CF0C2-EBC9-4801-A212-1B74E9A307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FCC918-17CE-44D9-85CE-93740FF02016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105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012" y="1720661"/>
            <a:ext cx="10659290" cy="73186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6388" y="1720662"/>
            <a:ext cx="18113888" cy="368703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19012" y="9039287"/>
            <a:ext cx="10659290" cy="2955175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E05067-1DE4-4137-B117-73FF4FE083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1420B-4009-4C9B-BDCD-BDAC61F2C9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EE47AC-2450-43EB-B2DC-334230CEDE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C44405-8227-4A83-BC5F-4D09D6753796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713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49862" y="30239601"/>
            <a:ext cx="19440048" cy="35704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49862" y="3860375"/>
            <a:ext cx="19440048" cy="259199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49862" y="33810024"/>
            <a:ext cx="19440048" cy="507097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3CAEEE-D93F-4CDA-A16B-2A36C38039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9B4D5D-B7C7-4227-AEA8-7798BA42F2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26F190-31D5-4E33-83E9-C0D93C57AF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915B6-CB71-4B96-8C12-3DF0CB0B5B0E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0512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4E79E4A-A202-40E7-941C-94CD05734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1728788"/>
            <a:ext cx="29160788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8610" tIns="154305" rIns="308610" bIns="1543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E891F4-D2F8-402A-92E9-0C0566BC7E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0080625"/>
            <a:ext cx="29160788" cy="285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08610" tIns="154305" rIns="308610" bIns="154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3F42D6B-9362-44FF-97C7-4D9ED65297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19250" y="39339838"/>
            <a:ext cx="7561263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8610" tIns="154305" rIns="308610" bIns="15430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47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57E2239-261B-4084-985F-2803F26BE32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8050" y="39339838"/>
            <a:ext cx="10263188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8610" tIns="154305" rIns="308610" bIns="15430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47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5CDDCEA-E463-4BB0-9D22-1E98F89B20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18775" y="39339838"/>
            <a:ext cx="7561263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08610" tIns="154305" rIns="308610" bIns="15430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4700"/>
            </a:lvl1pPr>
          </a:lstStyle>
          <a:p>
            <a:fld id="{750FDEBC-7F85-40F2-9289-7A8E796E66F5}" type="slidenum">
              <a:rPr lang="pt-BR" altLang="pt-BR"/>
              <a:pPr/>
              <a:t>‹#›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2pPr>
      <a:lvl3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3pPr>
      <a:lvl4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4pPr>
      <a:lvl5pPr algn="ctr" defTabSz="3086100" rtl="0" eaLnBrk="0" fontAlgn="base" hangingPunct="0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5pPr>
      <a:lvl6pPr marL="4572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6pPr>
      <a:lvl7pPr marL="9144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7pPr>
      <a:lvl8pPr marL="13716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8pPr>
      <a:lvl9pPr marL="1828800" algn="ctr" defTabSz="3086100" rtl="0" fontAlgn="base">
        <a:spcBef>
          <a:spcPct val="0"/>
        </a:spcBef>
        <a:spcAft>
          <a:spcPct val="0"/>
        </a:spcAft>
        <a:defRPr sz="14900">
          <a:solidFill>
            <a:schemeClr val="tx2"/>
          </a:solidFill>
          <a:latin typeface="Arial" charset="0"/>
        </a:defRPr>
      </a:lvl9pPr>
    </p:titleStyle>
    <p:bodyStyle>
      <a:lvl1pPr marL="1157288" indent="-1157288" algn="l" defTabSz="3086100" rtl="0" eaLnBrk="0" fontAlgn="base" hangingPunct="0">
        <a:spcBef>
          <a:spcPct val="20000"/>
        </a:spcBef>
        <a:spcAft>
          <a:spcPct val="0"/>
        </a:spcAft>
        <a:buChar char="•"/>
        <a:defRPr sz="10800">
          <a:solidFill>
            <a:schemeClr val="tx1"/>
          </a:solidFill>
          <a:latin typeface="+mn-lt"/>
          <a:ea typeface="+mn-ea"/>
          <a:cs typeface="+mn-cs"/>
        </a:defRPr>
      </a:lvl1pPr>
      <a:lvl2pPr marL="2508250" indent="-965200" algn="l" defTabSz="3086100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</a:defRPr>
      </a:lvl2pPr>
      <a:lvl3pPr marL="3857625" indent="-771525" algn="l" defTabSz="3086100" rtl="0" eaLnBrk="0" fontAlgn="base" hangingPunct="0">
        <a:spcBef>
          <a:spcPct val="20000"/>
        </a:spcBef>
        <a:spcAft>
          <a:spcPct val="0"/>
        </a:spcAft>
        <a:buChar char="•"/>
        <a:defRPr sz="8100">
          <a:solidFill>
            <a:schemeClr val="tx1"/>
          </a:solidFill>
          <a:latin typeface="+mn-lt"/>
        </a:defRPr>
      </a:lvl3pPr>
      <a:lvl4pPr marL="5400675" indent="-771525" algn="l" defTabSz="3086100" rtl="0" eaLnBrk="0" fontAlgn="base" hangingPunct="0">
        <a:spcBef>
          <a:spcPct val="20000"/>
        </a:spcBef>
        <a:spcAft>
          <a:spcPct val="0"/>
        </a:spcAft>
        <a:buChar char="–"/>
        <a:defRPr sz="6800">
          <a:solidFill>
            <a:schemeClr val="tx1"/>
          </a:solidFill>
          <a:latin typeface="+mn-lt"/>
        </a:defRPr>
      </a:lvl4pPr>
      <a:lvl5pPr marL="6943725" indent="-771525" algn="l" defTabSz="3086100" rtl="0" eaLnBrk="0" fontAlgn="base" hangingPunct="0">
        <a:spcBef>
          <a:spcPct val="20000"/>
        </a:spcBef>
        <a:spcAft>
          <a:spcPct val="0"/>
        </a:spcAft>
        <a:buChar char="»"/>
        <a:defRPr sz="6800">
          <a:solidFill>
            <a:schemeClr val="tx1"/>
          </a:solidFill>
          <a:latin typeface="+mn-lt"/>
        </a:defRPr>
      </a:lvl5pPr>
      <a:lvl6pPr marL="7400925" indent="-771525" algn="l" defTabSz="3086100" rtl="0" fontAlgn="base">
        <a:spcBef>
          <a:spcPct val="20000"/>
        </a:spcBef>
        <a:spcAft>
          <a:spcPct val="0"/>
        </a:spcAft>
        <a:buChar char="»"/>
        <a:defRPr sz="6800">
          <a:solidFill>
            <a:schemeClr val="tx1"/>
          </a:solidFill>
          <a:latin typeface="+mn-lt"/>
        </a:defRPr>
      </a:lvl6pPr>
      <a:lvl7pPr marL="7858125" indent="-771525" algn="l" defTabSz="3086100" rtl="0" fontAlgn="base">
        <a:spcBef>
          <a:spcPct val="20000"/>
        </a:spcBef>
        <a:spcAft>
          <a:spcPct val="0"/>
        </a:spcAft>
        <a:buChar char="»"/>
        <a:defRPr sz="6800">
          <a:solidFill>
            <a:schemeClr val="tx1"/>
          </a:solidFill>
          <a:latin typeface="+mn-lt"/>
        </a:defRPr>
      </a:lvl7pPr>
      <a:lvl8pPr marL="8315325" indent="-771525" algn="l" defTabSz="3086100" rtl="0" fontAlgn="base">
        <a:spcBef>
          <a:spcPct val="20000"/>
        </a:spcBef>
        <a:spcAft>
          <a:spcPct val="0"/>
        </a:spcAft>
        <a:buChar char="»"/>
        <a:defRPr sz="6800">
          <a:solidFill>
            <a:schemeClr val="tx1"/>
          </a:solidFill>
          <a:latin typeface="+mn-lt"/>
        </a:defRPr>
      </a:lvl8pPr>
      <a:lvl9pPr marL="8772525" indent="-771525" algn="l" defTabSz="3086100" rtl="0" fontAlgn="base">
        <a:spcBef>
          <a:spcPct val="20000"/>
        </a:spcBef>
        <a:spcAft>
          <a:spcPct val="0"/>
        </a:spcAft>
        <a:buChar char="»"/>
        <a:defRPr sz="68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tângulo de cantos arredondados 69">
            <a:extLst>
              <a:ext uri="{FF2B5EF4-FFF2-40B4-BE49-F238E27FC236}">
                <a16:creationId xmlns:a16="http://schemas.microsoft.com/office/drawing/2014/main" id="{CE27C633-A4AA-4400-9F6A-25F13A310515}"/>
              </a:ext>
            </a:extLst>
          </p:cNvPr>
          <p:cNvSpPr/>
          <p:nvPr/>
        </p:nvSpPr>
        <p:spPr bwMode="auto">
          <a:xfrm>
            <a:off x="16055975" y="13382625"/>
            <a:ext cx="10340975" cy="155765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3086100" eaLnBrk="1" hangingPunct="1">
              <a:defRPr/>
            </a:pPr>
            <a:endParaRPr lang="pt-BR" sz="8539">
              <a:latin typeface="Arial" charset="0"/>
            </a:endParaRP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37C6B596-9945-4A4D-8D8F-3FA201C66A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253288" y="6591300"/>
            <a:ext cx="17759362" cy="3416300"/>
          </a:xfrm>
        </p:spPr>
        <p:txBody>
          <a:bodyPr/>
          <a:lstStyle/>
          <a:p>
            <a:r>
              <a:rPr lang="en-US" altLang="en-US" sz="9600" dirty="0"/>
              <a:t> </a:t>
            </a:r>
            <a:r>
              <a:rPr lang="en-US" altLang="en-US" sz="5400" b="1" dirty="0"/>
              <a:t>This is my title </a:t>
            </a:r>
            <a:endParaRPr lang="pt-BR" altLang="pt-BR" sz="5400" b="1" dirty="0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8259799C-69B6-4FB4-BD28-3355C36E915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537200" y="9861551"/>
            <a:ext cx="21602700" cy="2570164"/>
          </a:xfrm>
        </p:spPr>
        <p:txBody>
          <a:bodyPr/>
          <a:lstStyle/>
          <a:p>
            <a:pPr defTabSz="3040063"/>
            <a:r>
              <a:rPr lang="pt-BR" altLang="pt-BR" sz="3600" b="1" dirty="0">
                <a:cs typeface="Times New Roman" panose="02020603050405020304" pitchFamily="18" charset="0"/>
              </a:rPr>
              <a:t>Author Surname</a:t>
            </a:r>
            <a:r>
              <a:rPr lang="pt-BR" altLang="pt-BR" sz="3600" b="1" baseline="30000" dirty="0">
                <a:cs typeface="Times New Roman" panose="02020603050405020304" pitchFamily="18" charset="0"/>
              </a:rPr>
              <a:t>1,3</a:t>
            </a:r>
            <a:r>
              <a:rPr lang="pt-BR" altLang="pt-BR" sz="3600" b="1" dirty="0">
                <a:cs typeface="Times New Roman" panose="02020603050405020304" pitchFamily="18" charset="0"/>
              </a:rPr>
              <a:t>, Author Surname</a:t>
            </a:r>
            <a:r>
              <a:rPr lang="pt-BR" altLang="pt-BR" sz="3600" b="1" baseline="30000" dirty="0">
                <a:cs typeface="Times New Roman" panose="02020603050405020304" pitchFamily="18" charset="0"/>
              </a:rPr>
              <a:t>1</a:t>
            </a:r>
            <a:r>
              <a:rPr lang="pt-BR" altLang="pt-BR" sz="3600" b="1" dirty="0">
                <a:cs typeface="Times New Roman" panose="02020603050405020304" pitchFamily="18" charset="0"/>
              </a:rPr>
              <a:t>, Author Surname</a:t>
            </a:r>
            <a:r>
              <a:rPr lang="pt-BR" altLang="pt-BR" sz="3600" b="1" baseline="30000" dirty="0">
                <a:cs typeface="Times New Roman" panose="02020603050405020304" pitchFamily="18" charset="0"/>
              </a:rPr>
              <a:t>2</a:t>
            </a:r>
          </a:p>
          <a:p>
            <a:pPr defTabSz="3040063"/>
            <a:r>
              <a:rPr lang="pt-BR" altLang="pt-BR" sz="2800" baseline="30000" dirty="0">
                <a:cs typeface="Times New Roman" panose="02020603050405020304" pitchFamily="18" charset="0"/>
              </a:rPr>
              <a:t>1</a:t>
            </a:r>
            <a:r>
              <a:rPr lang="es-ES" altLang="pt-BR" sz="2800" dirty="0">
                <a:cs typeface="Times New Roman" panose="02020603050405020304" pitchFamily="18" charset="0"/>
              </a:rPr>
              <a:t> </a:t>
            </a:r>
            <a:r>
              <a:rPr lang="en-GB" altLang="pt-BR" sz="2800" dirty="0">
                <a:cs typeface="Times New Roman" panose="02020603050405020304" pitchFamily="18" charset="0"/>
              </a:rPr>
              <a:t>Aston University. School of Engineering and Digital Engineering. Computer Science</a:t>
            </a:r>
            <a:endParaRPr lang="es-ES" altLang="pt-BR" sz="2800" dirty="0">
              <a:cs typeface="Times New Roman" panose="02020603050405020304" pitchFamily="18" charset="0"/>
            </a:endParaRPr>
          </a:p>
          <a:p>
            <a:pPr defTabSz="3040063"/>
            <a:r>
              <a:rPr lang="pt-BR" altLang="pt-BR" sz="2800" baseline="30000" dirty="0">
                <a:cs typeface="Times New Roman" panose="02020603050405020304" pitchFamily="18" charset="0"/>
              </a:rPr>
              <a:t>2 </a:t>
            </a:r>
            <a:r>
              <a:rPr lang="pt-BR" altLang="pt-BR" sz="2800" i="1" dirty="0">
                <a:cs typeface="Times New Roman" panose="02020603050405020304" pitchFamily="18" charset="0"/>
              </a:rPr>
              <a:t>University of St Andrews, School of Computer Science</a:t>
            </a:r>
            <a:r>
              <a:rPr lang="es-ES" altLang="pt-BR" sz="2800" i="1" dirty="0">
                <a:cs typeface="Times New Roman" panose="02020603050405020304" pitchFamily="18" charset="0"/>
              </a:rPr>
              <a:t> </a:t>
            </a:r>
            <a:r>
              <a:rPr lang="es-ES" altLang="pt-BR" sz="2800" dirty="0">
                <a:cs typeface="Times New Roman" panose="02020603050405020304" pitchFamily="18" charset="0"/>
              </a:rPr>
              <a:t>– </a:t>
            </a:r>
            <a:r>
              <a:rPr lang="pt-BR" altLang="pt-BR" sz="2800" dirty="0">
                <a:cs typeface="Times New Roman" panose="02020603050405020304" pitchFamily="18" charset="0"/>
              </a:rPr>
              <a:t>Scotland, UK</a:t>
            </a:r>
            <a:r>
              <a:rPr lang="es-ES" altLang="pt-BR" sz="2800" dirty="0">
                <a:cs typeface="Times New Roman" panose="02020603050405020304" pitchFamily="18" charset="0"/>
              </a:rPr>
              <a:t> </a:t>
            </a:r>
          </a:p>
          <a:p>
            <a:pPr defTabSz="3040063"/>
            <a:r>
              <a:rPr lang="pt-BR" altLang="pt-BR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author.surname@aston.ac.uk, author.surname@aston.ac.uk</a:t>
            </a:r>
            <a:endParaRPr lang="pt-BR" altLang="pt-BR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53" name="Rectangle 10">
            <a:extLst>
              <a:ext uri="{FF2B5EF4-FFF2-40B4-BE49-F238E27FC236}">
                <a16:creationId xmlns:a16="http://schemas.microsoft.com/office/drawing/2014/main" id="{61C43814-8F42-468C-95C2-CE1D5912B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088" y="4883150"/>
            <a:ext cx="18415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 sz="6100"/>
          </a:p>
        </p:txBody>
      </p:sp>
      <p:sp>
        <p:nvSpPr>
          <p:cNvPr id="2054" name="Rectangle 25">
            <a:extLst>
              <a:ext uri="{FF2B5EF4-FFF2-40B4-BE49-F238E27FC236}">
                <a16:creationId xmlns:a16="http://schemas.microsoft.com/office/drawing/2014/main" id="{AC08A43E-5E74-4BC4-9FD9-87BA43F39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088" y="4883150"/>
            <a:ext cx="18415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 sz="6100"/>
          </a:p>
        </p:txBody>
      </p:sp>
      <p:sp>
        <p:nvSpPr>
          <p:cNvPr id="2055" name="Rectangle 27">
            <a:extLst>
              <a:ext uri="{FF2B5EF4-FFF2-40B4-BE49-F238E27FC236}">
                <a16:creationId xmlns:a16="http://schemas.microsoft.com/office/drawing/2014/main" id="{80088D53-F5DF-4FA4-B1E0-88E84D065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088" y="4883150"/>
            <a:ext cx="18415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 sz="6100"/>
          </a:p>
        </p:txBody>
      </p:sp>
      <p:sp>
        <p:nvSpPr>
          <p:cNvPr id="70" name="Retângulo de cantos arredondados 69">
            <a:extLst>
              <a:ext uri="{FF2B5EF4-FFF2-40B4-BE49-F238E27FC236}">
                <a16:creationId xmlns:a16="http://schemas.microsoft.com/office/drawing/2014/main" id="{23787CF6-6051-4DC3-A226-5AFDDC99B417}"/>
              </a:ext>
            </a:extLst>
          </p:cNvPr>
          <p:cNvSpPr/>
          <p:nvPr/>
        </p:nvSpPr>
        <p:spPr bwMode="auto">
          <a:xfrm>
            <a:off x="6192838" y="13608050"/>
            <a:ext cx="9359900" cy="155765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3086100" eaLnBrk="1" hangingPunct="1">
              <a:defRPr/>
            </a:pPr>
            <a:endParaRPr lang="pt-BR" sz="8539">
              <a:latin typeface="Arial" charset="0"/>
            </a:endParaRPr>
          </a:p>
        </p:txBody>
      </p:sp>
      <p:sp>
        <p:nvSpPr>
          <p:cNvPr id="2057" name="CaixaDeTexto 2">
            <a:extLst>
              <a:ext uri="{FF2B5EF4-FFF2-40B4-BE49-F238E27FC236}">
                <a16:creationId xmlns:a16="http://schemas.microsoft.com/office/drawing/2014/main" id="{6C544052-B7BF-48A7-9598-309F68B5F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13968413"/>
            <a:ext cx="27879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4800" dirty="0"/>
              <a:t>1. Why??</a:t>
            </a:r>
          </a:p>
        </p:txBody>
      </p:sp>
      <p:cxnSp>
        <p:nvCxnSpPr>
          <p:cNvPr id="2058" name="Conector reto 4">
            <a:extLst>
              <a:ext uri="{FF2B5EF4-FFF2-40B4-BE49-F238E27FC236}">
                <a16:creationId xmlns:a16="http://schemas.microsoft.com/office/drawing/2014/main" id="{2592B303-516A-442A-B06E-BB22D87E56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27875" y="14800263"/>
            <a:ext cx="775493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CaixaDeTexto 12">
            <a:extLst>
              <a:ext uri="{FF2B5EF4-FFF2-40B4-BE49-F238E27FC236}">
                <a16:creationId xmlns:a16="http://schemas.microsoft.com/office/drawing/2014/main" id="{F9D64949-217C-465C-BC20-0A996724C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713" y="14973300"/>
            <a:ext cx="8785225" cy="655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6100">
                <a:solidFill>
                  <a:schemeClr val="tx1"/>
                </a:solidFill>
                <a:latin typeface="Arial" charset="0"/>
              </a:defRPr>
            </a:lvl1pPr>
            <a:lvl2pPr>
              <a:defRPr sz="6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6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6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6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1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39989" lvl="1" indent="0" algn="just" eaLnBrk="1" hangingPunct="1">
              <a:lnSpc>
                <a:spcPct val="150000"/>
              </a:lnSpc>
              <a:defRPr/>
            </a:pPr>
            <a:r>
              <a:rPr lang="en-US" altLang="pt-BR" sz="2800" dirty="0">
                <a:latin typeface="+mn-lt"/>
              </a:rPr>
              <a:t>Lorem ipsum dolor sit </a:t>
            </a:r>
            <a:r>
              <a:rPr lang="en-US" altLang="pt-BR" sz="2800" dirty="0" err="1">
                <a:latin typeface="+mn-lt"/>
              </a:rPr>
              <a:t>amet</a:t>
            </a:r>
            <a:r>
              <a:rPr lang="en-US" altLang="pt-BR" sz="2800" dirty="0">
                <a:latin typeface="+mn-lt"/>
              </a:rPr>
              <a:t>, </a:t>
            </a:r>
            <a:r>
              <a:rPr lang="en-US" altLang="pt-BR" sz="2800" dirty="0" err="1">
                <a:latin typeface="+mn-lt"/>
              </a:rPr>
              <a:t>consectetur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adipiscing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elit</a:t>
            </a:r>
            <a:r>
              <a:rPr lang="en-US" altLang="pt-BR" sz="2800" dirty="0">
                <a:latin typeface="+mn-lt"/>
              </a:rPr>
              <a:t>, sed do </a:t>
            </a:r>
            <a:r>
              <a:rPr lang="en-US" altLang="pt-BR" sz="2800" dirty="0" err="1">
                <a:latin typeface="+mn-lt"/>
              </a:rPr>
              <a:t>eiusmod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tempor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incididunt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ut</a:t>
            </a:r>
            <a:r>
              <a:rPr lang="en-US" altLang="pt-BR" sz="2800" dirty="0">
                <a:latin typeface="+mn-lt"/>
              </a:rPr>
              <a:t> labore et dolore magna </a:t>
            </a:r>
            <a:r>
              <a:rPr lang="en-US" altLang="pt-BR" sz="2800" dirty="0" err="1">
                <a:latin typeface="+mn-lt"/>
              </a:rPr>
              <a:t>aliqua</a:t>
            </a:r>
            <a:r>
              <a:rPr lang="en-US" altLang="pt-BR" sz="2800" dirty="0">
                <a:latin typeface="+mn-lt"/>
              </a:rPr>
              <a:t>. Ut </a:t>
            </a:r>
            <a:r>
              <a:rPr lang="en-US" altLang="pt-BR" sz="2800" dirty="0" err="1">
                <a:latin typeface="+mn-lt"/>
              </a:rPr>
              <a:t>enim</a:t>
            </a:r>
            <a:r>
              <a:rPr lang="en-US" altLang="pt-BR" sz="2800" dirty="0">
                <a:latin typeface="+mn-lt"/>
              </a:rPr>
              <a:t> ad minim </a:t>
            </a:r>
            <a:r>
              <a:rPr lang="en-US" altLang="pt-BR" sz="2800" dirty="0" err="1">
                <a:latin typeface="+mn-lt"/>
              </a:rPr>
              <a:t>veniam</a:t>
            </a:r>
            <a:r>
              <a:rPr lang="en-US" altLang="pt-BR" sz="2800" dirty="0">
                <a:latin typeface="+mn-lt"/>
              </a:rPr>
              <a:t>, </a:t>
            </a:r>
            <a:r>
              <a:rPr lang="en-US" altLang="pt-BR" sz="2800" dirty="0" err="1">
                <a:latin typeface="+mn-lt"/>
              </a:rPr>
              <a:t>quis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nostrud</a:t>
            </a:r>
            <a:r>
              <a:rPr lang="en-US" altLang="pt-BR" sz="2800" dirty="0">
                <a:latin typeface="+mn-lt"/>
              </a:rPr>
              <a:t> exercitation </a:t>
            </a:r>
            <a:r>
              <a:rPr lang="en-US" altLang="pt-BR" sz="2800" dirty="0" err="1">
                <a:latin typeface="+mn-lt"/>
              </a:rPr>
              <a:t>ullamco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laboris</a:t>
            </a:r>
            <a:r>
              <a:rPr lang="en-US" altLang="pt-BR" sz="2800" dirty="0">
                <a:latin typeface="+mn-lt"/>
              </a:rPr>
              <a:t> nisi </a:t>
            </a:r>
            <a:r>
              <a:rPr lang="en-US" altLang="pt-BR" sz="2800" dirty="0" err="1">
                <a:latin typeface="+mn-lt"/>
              </a:rPr>
              <a:t>ut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aliquip</a:t>
            </a:r>
            <a:r>
              <a:rPr lang="en-US" altLang="pt-BR" sz="2800" dirty="0">
                <a:latin typeface="+mn-lt"/>
              </a:rPr>
              <a:t> ex </a:t>
            </a:r>
            <a:r>
              <a:rPr lang="en-US" altLang="pt-BR" sz="2800" dirty="0" err="1">
                <a:latin typeface="+mn-lt"/>
              </a:rPr>
              <a:t>ea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commodo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consequat</a:t>
            </a:r>
            <a:r>
              <a:rPr lang="en-US" altLang="pt-BR" sz="2800" dirty="0">
                <a:latin typeface="+mn-lt"/>
              </a:rPr>
              <a:t>. Duis </a:t>
            </a:r>
            <a:r>
              <a:rPr lang="en-US" altLang="pt-BR" sz="2800" dirty="0" err="1">
                <a:latin typeface="+mn-lt"/>
              </a:rPr>
              <a:t>aute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irure</a:t>
            </a:r>
            <a:r>
              <a:rPr lang="en-US" altLang="pt-BR" sz="2800" dirty="0">
                <a:latin typeface="+mn-lt"/>
              </a:rPr>
              <a:t> dolor in </a:t>
            </a:r>
            <a:r>
              <a:rPr lang="en-US" altLang="pt-BR" sz="2800" dirty="0" err="1">
                <a:latin typeface="+mn-lt"/>
              </a:rPr>
              <a:t>reprehenderit</a:t>
            </a:r>
            <a:r>
              <a:rPr lang="en-US" altLang="pt-BR" sz="2800" dirty="0">
                <a:latin typeface="+mn-lt"/>
              </a:rPr>
              <a:t> in </a:t>
            </a:r>
            <a:r>
              <a:rPr lang="en-US" altLang="pt-BR" sz="2800" dirty="0" err="1">
                <a:latin typeface="+mn-lt"/>
              </a:rPr>
              <a:t>voluptate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velit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esse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cillum</a:t>
            </a:r>
            <a:r>
              <a:rPr lang="en-US" altLang="pt-BR" sz="2800" dirty="0">
                <a:latin typeface="+mn-lt"/>
              </a:rPr>
              <a:t> dolore </a:t>
            </a:r>
            <a:r>
              <a:rPr lang="en-US" altLang="pt-BR" sz="2800" dirty="0" err="1">
                <a:latin typeface="+mn-lt"/>
              </a:rPr>
              <a:t>eu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fugiat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nulla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pariatur</a:t>
            </a:r>
            <a:r>
              <a:rPr lang="en-US" altLang="pt-BR" sz="2800" dirty="0">
                <a:latin typeface="+mn-lt"/>
              </a:rPr>
              <a:t>. </a:t>
            </a:r>
            <a:r>
              <a:rPr lang="en-US" altLang="pt-BR" sz="2800" dirty="0" err="1">
                <a:latin typeface="+mn-lt"/>
              </a:rPr>
              <a:t>Excepteur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sint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occaecat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cupidatat</a:t>
            </a:r>
            <a:r>
              <a:rPr lang="en-US" altLang="pt-BR" sz="2800" dirty="0">
                <a:latin typeface="+mn-lt"/>
              </a:rPr>
              <a:t> non </a:t>
            </a:r>
            <a:r>
              <a:rPr lang="en-US" altLang="pt-BR" sz="2800" dirty="0" err="1">
                <a:latin typeface="+mn-lt"/>
              </a:rPr>
              <a:t>proident</a:t>
            </a:r>
            <a:r>
              <a:rPr lang="en-US" altLang="pt-BR" sz="2800" dirty="0">
                <a:latin typeface="+mn-lt"/>
              </a:rPr>
              <a:t>, sunt in culpa qui </a:t>
            </a:r>
            <a:r>
              <a:rPr lang="en-US" altLang="pt-BR" sz="2800" dirty="0" err="1">
                <a:latin typeface="+mn-lt"/>
              </a:rPr>
              <a:t>officia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deserunt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mollit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anim</a:t>
            </a:r>
            <a:r>
              <a:rPr lang="en-US" altLang="pt-BR" sz="2800" dirty="0">
                <a:latin typeface="+mn-lt"/>
              </a:rPr>
              <a:t> id </a:t>
            </a:r>
            <a:r>
              <a:rPr lang="en-US" altLang="pt-BR" sz="2800" dirty="0" err="1">
                <a:latin typeface="+mn-lt"/>
              </a:rPr>
              <a:t>est</a:t>
            </a:r>
            <a:r>
              <a:rPr lang="en-US" altLang="pt-BR" sz="2800" dirty="0">
                <a:latin typeface="+mn-lt"/>
              </a:rPr>
              <a:t> </a:t>
            </a:r>
            <a:r>
              <a:rPr lang="en-US" altLang="pt-BR" sz="2800" dirty="0" err="1">
                <a:latin typeface="+mn-lt"/>
              </a:rPr>
              <a:t>laborum</a:t>
            </a:r>
            <a:r>
              <a:rPr lang="en-US" altLang="pt-BR" sz="2800" dirty="0">
                <a:latin typeface="+mn-lt"/>
              </a:rPr>
              <a:t>.</a:t>
            </a:r>
          </a:p>
        </p:txBody>
      </p:sp>
      <p:sp>
        <p:nvSpPr>
          <p:cNvPr id="101" name="Retângulo de cantos arredondados 100">
            <a:extLst>
              <a:ext uri="{FF2B5EF4-FFF2-40B4-BE49-F238E27FC236}">
                <a16:creationId xmlns:a16="http://schemas.microsoft.com/office/drawing/2014/main" id="{DD9395EB-E1B0-4710-995D-5A757AC17EBE}"/>
              </a:ext>
            </a:extLst>
          </p:cNvPr>
          <p:cNvSpPr/>
          <p:nvPr/>
        </p:nvSpPr>
        <p:spPr bwMode="auto">
          <a:xfrm>
            <a:off x="21896388" y="48079025"/>
            <a:ext cx="2066925" cy="312896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3086100" eaLnBrk="1" hangingPunct="1">
              <a:defRPr/>
            </a:pPr>
            <a:endParaRPr lang="pt-BR" sz="8539" dirty="0">
              <a:latin typeface="Arial" charset="0"/>
            </a:endParaRPr>
          </a:p>
        </p:txBody>
      </p:sp>
      <p:sp>
        <p:nvSpPr>
          <p:cNvPr id="2061" name="CaixaDeTexto 71">
            <a:extLst>
              <a:ext uri="{FF2B5EF4-FFF2-40B4-BE49-F238E27FC236}">
                <a16:creationId xmlns:a16="http://schemas.microsoft.com/office/drawing/2014/main" id="{5193C6E6-ADD1-436B-B245-CAF1F393B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3238" y="13928725"/>
            <a:ext cx="8980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4800" dirty="0"/>
              <a:t>2. My great idea!!</a:t>
            </a:r>
          </a:p>
        </p:txBody>
      </p:sp>
      <p:cxnSp>
        <p:nvCxnSpPr>
          <p:cNvPr id="2062" name="Conector reto 72">
            <a:extLst>
              <a:ext uri="{FF2B5EF4-FFF2-40B4-BE49-F238E27FC236}">
                <a16:creationId xmlns:a16="http://schemas.microsoft.com/office/drawing/2014/main" id="{110AB18C-7000-4C43-89E1-CADCD9A565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013238" y="14760575"/>
            <a:ext cx="7756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4" name="Retângulo de cantos arredondados 123">
            <a:extLst>
              <a:ext uri="{FF2B5EF4-FFF2-40B4-BE49-F238E27FC236}">
                <a16:creationId xmlns:a16="http://schemas.microsoft.com/office/drawing/2014/main" id="{302D37CC-1B51-4CD3-BC35-034BDDBD3231}"/>
              </a:ext>
            </a:extLst>
          </p:cNvPr>
          <p:cNvSpPr/>
          <p:nvPr/>
        </p:nvSpPr>
        <p:spPr bwMode="auto">
          <a:xfrm>
            <a:off x="6192838" y="29484638"/>
            <a:ext cx="20304125" cy="62992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3086100" eaLnBrk="1" hangingPunct="1">
              <a:defRPr/>
            </a:pPr>
            <a:endParaRPr lang="pt-BR" sz="8539">
              <a:latin typeface="Arial" charset="0"/>
            </a:endParaRPr>
          </a:p>
        </p:txBody>
      </p:sp>
      <p:sp>
        <p:nvSpPr>
          <p:cNvPr id="2064" name="CaixaDeTexto 110">
            <a:extLst>
              <a:ext uri="{FF2B5EF4-FFF2-40B4-BE49-F238E27FC236}">
                <a16:creationId xmlns:a16="http://schemas.microsoft.com/office/drawing/2014/main" id="{320F7D5C-DF4C-4A00-8EE1-FCA957CC4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29575125"/>
            <a:ext cx="54264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4800" dirty="0"/>
              <a:t>3. Expected results</a:t>
            </a:r>
          </a:p>
        </p:txBody>
      </p:sp>
      <p:cxnSp>
        <p:nvCxnSpPr>
          <p:cNvPr id="2065" name="Conector reto 111">
            <a:extLst>
              <a:ext uri="{FF2B5EF4-FFF2-40B4-BE49-F238E27FC236}">
                <a16:creationId xmlns:a16="http://schemas.microsoft.com/office/drawing/2014/main" id="{35FB89F1-6163-4927-BED6-7EC25F73E34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72313" y="30406975"/>
            <a:ext cx="7756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66" name="CaixaDeTexto 57">
            <a:extLst>
              <a:ext uri="{FF2B5EF4-FFF2-40B4-BE49-F238E27FC236}">
                <a16:creationId xmlns:a16="http://schemas.microsoft.com/office/drawing/2014/main" id="{323E528A-F61F-4168-8FE6-C4DF37963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575" y="30384750"/>
            <a:ext cx="19521488" cy="582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/>
              <a:t>Lorem ipsum dolor sit </a:t>
            </a:r>
            <a:r>
              <a:rPr lang="en-US" altLang="en-US" sz="2800" dirty="0" err="1"/>
              <a:t>amet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consectetur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adipiscing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elit</a:t>
            </a:r>
            <a:r>
              <a:rPr lang="en-US" altLang="en-US" sz="2800" dirty="0"/>
              <a:t>, sed do </a:t>
            </a:r>
            <a:r>
              <a:rPr lang="en-US" altLang="en-US" sz="2800" dirty="0" err="1"/>
              <a:t>eiusmod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tempor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incididunt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ut</a:t>
            </a:r>
            <a:r>
              <a:rPr lang="en-US" altLang="en-US" sz="2800" dirty="0"/>
              <a:t> labore et dolore magna </a:t>
            </a:r>
            <a:r>
              <a:rPr lang="en-US" altLang="en-US" sz="2800" dirty="0" err="1"/>
              <a:t>aliqua</a:t>
            </a:r>
            <a:r>
              <a:rPr lang="en-US" altLang="en-US" sz="2800" dirty="0"/>
              <a:t>. 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/>
              <a:t>Ut 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ad minim </a:t>
            </a:r>
            <a:r>
              <a:rPr lang="en-US" altLang="en-US" sz="2800" dirty="0" err="1"/>
              <a:t>veniam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quis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nostrud</a:t>
            </a:r>
            <a:r>
              <a:rPr lang="en-US" altLang="en-US" sz="2800" dirty="0"/>
              <a:t> exercitation </a:t>
            </a:r>
            <a:r>
              <a:rPr lang="en-US" altLang="en-US" sz="2800" dirty="0" err="1"/>
              <a:t>ullamco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laboris</a:t>
            </a:r>
            <a:r>
              <a:rPr lang="en-US" altLang="en-US" sz="2800" dirty="0"/>
              <a:t> nisi </a:t>
            </a:r>
            <a:r>
              <a:rPr lang="en-US" altLang="en-US" sz="2800" dirty="0" err="1"/>
              <a:t>ut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aliquip</a:t>
            </a:r>
            <a:r>
              <a:rPr lang="en-US" altLang="en-US" sz="2800" dirty="0"/>
              <a:t> ex </a:t>
            </a:r>
            <a:r>
              <a:rPr lang="en-US" altLang="en-US" sz="2800" dirty="0" err="1"/>
              <a:t>ea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commodo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consequat</a:t>
            </a:r>
            <a:r>
              <a:rPr lang="en-US" altLang="en-US" sz="2800" dirty="0"/>
              <a:t>. Duis </a:t>
            </a:r>
            <a:r>
              <a:rPr lang="en-US" altLang="en-US" sz="2800" dirty="0" err="1"/>
              <a:t>aute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irure</a:t>
            </a:r>
            <a:r>
              <a:rPr lang="en-US" altLang="en-US" sz="2800" dirty="0"/>
              <a:t> dolor in </a:t>
            </a:r>
            <a:r>
              <a:rPr lang="en-US" altLang="en-US" sz="2800" dirty="0" err="1"/>
              <a:t>reprehenderit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voluptate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esse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cillum</a:t>
            </a:r>
            <a:r>
              <a:rPr lang="en-US" altLang="en-US" sz="2800" dirty="0"/>
              <a:t> dolore </a:t>
            </a:r>
            <a:r>
              <a:rPr lang="en-US" altLang="en-US" sz="2800" dirty="0" err="1"/>
              <a:t>eu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fugiat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nulla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pariatur</a:t>
            </a:r>
            <a:r>
              <a:rPr lang="en-US" altLang="en-US" sz="2800" dirty="0"/>
              <a:t>. 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err="1"/>
              <a:t>Excepteur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sint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occaecat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cupidatat</a:t>
            </a:r>
            <a:r>
              <a:rPr lang="en-US" altLang="en-US" sz="2800" dirty="0"/>
              <a:t> non </a:t>
            </a:r>
            <a:r>
              <a:rPr lang="en-US" altLang="en-US" sz="2800" dirty="0" err="1"/>
              <a:t>proident</a:t>
            </a:r>
            <a:r>
              <a:rPr lang="en-US" altLang="en-US" sz="2800" dirty="0"/>
              <a:t>, sunt in culpa qui </a:t>
            </a:r>
            <a:r>
              <a:rPr lang="en-US" altLang="en-US" sz="2800" dirty="0" err="1"/>
              <a:t>officia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deserunt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mollit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anim</a:t>
            </a:r>
            <a:r>
              <a:rPr lang="en-US" altLang="en-US" sz="2800" dirty="0"/>
              <a:t> id </a:t>
            </a:r>
            <a:r>
              <a:rPr lang="en-US" altLang="en-US" sz="2800" dirty="0" err="1"/>
              <a:t>est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laborum</a:t>
            </a:r>
            <a:r>
              <a:rPr lang="en-US" altLang="en-US" sz="2800" dirty="0"/>
              <a:t>.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pt-BR" altLang="pt-BR" sz="2800" dirty="0"/>
              <a:t>Lorem ipsum dolor sit amet, consectetur adipiscing elit, sed do eiusmod tempor incididunt ut labore et dolore magna aliqua. 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</a:pPr>
            <a:r>
              <a:rPr lang="pt-BR" altLang="pt-BR" sz="2800" dirty="0"/>
              <a:t>Ut enim ad minim veniam, quis nostrud exercitation ullamco laboris nisi ut aliquip ex ea commodo consequat. </a:t>
            </a:r>
          </a:p>
          <a:p>
            <a:pPr eaLnBrk="1" hangingPunct="1">
              <a:lnSpc>
                <a:spcPct val="150000"/>
              </a:lnSpc>
            </a:pPr>
            <a:endParaRPr lang="pt-BR" altLang="pt-BR" sz="2800" dirty="0"/>
          </a:p>
        </p:txBody>
      </p:sp>
      <p:sp>
        <p:nvSpPr>
          <p:cNvPr id="2067" name="CaixaDeTexto 85">
            <a:extLst>
              <a:ext uri="{FF2B5EF4-FFF2-40B4-BE49-F238E27FC236}">
                <a16:creationId xmlns:a16="http://schemas.microsoft.com/office/drawing/2014/main" id="{D85B05E7-8146-45BE-8BBE-C939EC6FD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29025" y="15047591"/>
            <a:ext cx="83502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200" b="1" dirty="0"/>
              <a:t>LoremIpsum: a system for helping people</a:t>
            </a:r>
          </a:p>
        </p:txBody>
      </p:sp>
      <p:sp>
        <p:nvSpPr>
          <p:cNvPr id="2068" name="CaixaDeTexto 2075">
            <a:extLst>
              <a:ext uri="{FF2B5EF4-FFF2-40B4-BE49-F238E27FC236}">
                <a16:creationId xmlns:a16="http://schemas.microsoft.com/office/drawing/2014/main" id="{6E5ED4E2-CE42-464A-B64D-EEFB2B532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0325" y="15603538"/>
            <a:ext cx="927893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Lorem ipsum dolor sit </a:t>
            </a:r>
            <a:r>
              <a:rPr lang="en-US" altLang="en-US" sz="2800" dirty="0" err="1"/>
              <a:t>amet</a:t>
            </a:r>
            <a:endParaRPr lang="en-US" altLang="en-US" sz="2800" dirty="0"/>
          </a:p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r>
              <a:rPr lang="en-US" altLang="en-US" sz="2800" dirty="0" err="1"/>
              <a:t>Consectetur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adipiscing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elit</a:t>
            </a:r>
            <a:r>
              <a:rPr lang="en-US" altLang="en-US" sz="2800" dirty="0"/>
              <a:t>, sed do </a:t>
            </a:r>
            <a:r>
              <a:rPr lang="en-US" altLang="en-US" sz="2800" dirty="0" err="1"/>
              <a:t>eiusmod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tempor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incididunt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ut</a:t>
            </a:r>
            <a:r>
              <a:rPr lang="en-US" altLang="en-US" sz="2800" dirty="0"/>
              <a:t> labore et dolore magna </a:t>
            </a:r>
            <a:r>
              <a:rPr lang="en-US" altLang="en-US" sz="2800" dirty="0" err="1"/>
              <a:t>aliqua</a:t>
            </a:r>
            <a:r>
              <a:rPr lang="en-US" altLang="en-US" sz="2800" dirty="0"/>
              <a:t>. 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Ut </a:t>
            </a:r>
            <a:r>
              <a:rPr lang="en-US" altLang="en-US" sz="2800" dirty="0" err="1"/>
              <a:t>enim</a:t>
            </a:r>
            <a:r>
              <a:rPr lang="en-US" altLang="en-US" sz="2800" dirty="0"/>
              <a:t> ad minim </a:t>
            </a:r>
            <a:r>
              <a:rPr lang="en-US" altLang="en-US" sz="2800" dirty="0" err="1"/>
              <a:t>veniam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quis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nostrud</a:t>
            </a:r>
            <a:r>
              <a:rPr lang="en-US" altLang="en-US" sz="2800" dirty="0"/>
              <a:t> exercitation </a:t>
            </a:r>
            <a:r>
              <a:rPr lang="en-US" altLang="en-US" sz="2800" dirty="0" err="1"/>
              <a:t>ullamco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laboris</a:t>
            </a:r>
            <a:r>
              <a:rPr lang="en-US" altLang="en-US" sz="2800" dirty="0"/>
              <a:t>.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Nisi </a:t>
            </a:r>
            <a:r>
              <a:rPr lang="en-US" altLang="en-US" sz="2800" dirty="0" err="1"/>
              <a:t>ut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aliquip</a:t>
            </a:r>
            <a:r>
              <a:rPr lang="en-US" altLang="en-US" sz="2800" dirty="0"/>
              <a:t> ex </a:t>
            </a:r>
            <a:r>
              <a:rPr lang="en-US" altLang="en-US" sz="2800" dirty="0" err="1"/>
              <a:t>ea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commodo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consequat</a:t>
            </a:r>
            <a:r>
              <a:rPr lang="en-US" altLang="en-US" sz="2800" dirty="0"/>
              <a:t>. </a:t>
            </a:r>
          </a:p>
          <a:p>
            <a:pPr marL="457200" indent="-457200" algn="just" eaLnBrk="1" hangingPunct="1">
              <a:buFont typeface="Arial" panose="020B0604020202020204" pitchFamily="34" charset="0"/>
              <a:buChar char="•"/>
            </a:pPr>
            <a:r>
              <a:rPr lang="en-US" altLang="en-US" sz="2800" dirty="0"/>
              <a:t>Duis </a:t>
            </a:r>
            <a:r>
              <a:rPr lang="en-US" altLang="en-US" sz="2800" dirty="0" err="1"/>
              <a:t>aute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irure</a:t>
            </a:r>
            <a:r>
              <a:rPr lang="en-US" altLang="en-US" sz="2800" dirty="0"/>
              <a:t> dolor in </a:t>
            </a:r>
            <a:r>
              <a:rPr lang="en-US" altLang="en-US" sz="2800" dirty="0" err="1"/>
              <a:t>reprehenderit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voluptate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velit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esse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cillum</a:t>
            </a:r>
            <a:r>
              <a:rPr lang="en-US" altLang="en-US" sz="2800" dirty="0"/>
              <a:t> dolore </a:t>
            </a:r>
            <a:r>
              <a:rPr lang="en-US" altLang="en-US" sz="2800" dirty="0" err="1"/>
              <a:t>eu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fugiat</a:t>
            </a:r>
            <a:r>
              <a:rPr lang="en-US" altLang="en-US" sz="2800" dirty="0"/>
              <a:t>.</a:t>
            </a:r>
          </a:p>
        </p:txBody>
      </p:sp>
      <p:sp>
        <p:nvSpPr>
          <p:cNvPr id="2069" name="CaixaDeTexto 110">
            <a:extLst>
              <a:ext uri="{FF2B5EF4-FFF2-40B4-BE49-F238E27FC236}">
                <a16:creationId xmlns:a16="http://schemas.microsoft.com/office/drawing/2014/main" id="{E81C5B41-6C9E-43B3-8CFC-CDA1439B0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7175" y="35867670"/>
            <a:ext cx="8240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600" b="1" dirty="0"/>
              <a:t>Acknowledgements</a:t>
            </a:r>
          </a:p>
        </p:txBody>
      </p:sp>
      <p:cxnSp>
        <p:nvCxnSpPr>
          <p:cNvPr id="2070" name="Conector reto 111">
            <a:extLst>
              <a:ext uri="{FF2B5EF4-FFF2-40B4-BE49-F238E27FC236}">
                <a16:creationId xmlns:a16="http://schemas.microsoft.com/office/drawing/2014/main" id="{7ADD52F0-007B-4FC8-B37D-B099C0C413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46900" y="35858450"/>
            <a:ext cx="16814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71" name="CaixaDeTexto 57">
            <a:extLst>
              <a:ext uri="{FF2B5EF4-FFF2-40B4-BE49-F238E27FC236}">
                <a16:creationId xmlns:a16="http://schemas.microsoft.com/office/drawing/2014/main" id="{6F80C1C5-CCBF-4EDF-9D0F-EB36BB89C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2775" y="36313758"/>
            <a:ext cx="19113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pt-BR" sz="2400" i="1" dirty="0"/>
              <a:t>	Lorem ipsum dolor sit </a:t>
            </a:r>
            <a:r>
              <a:rPr lang="en-US" altLang="pt-BR" sz="2400" i="1" dirty="0" err="1"/>
              <a:t>amet</a:t>
            </a:r>
            <a:r>
              <a:rPr lang="en-US" altLang="pt-BR" sz="2400" i="1" dirty="0"/>
              <a:t>, </a:t>
            </a:r>
            <a:r>
              <a:rPr lang="en-US" altLang="pt-BR" sz="2400" i="1" dirty="0" err="1"/>
              <a:t>consectetur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adipiscing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elit</a:t>
            </a:r>
            <a:r>
              <a:rPr lang="en-US" altLang="pt-BR" sz="2400" i="1" dirty="0"/>
              <a:t>, sed do </a:t>
            </a:r>
            <a:r>
              <a:rPr lang="en-US" altLang="pt-BR" sz="2400" i="1" dirty="0" err="1"/>
              <a:t>eiusmod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tempor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incididunt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ut</a:t>
            </a:r>
            <a:r>
              <a:rPr lang="en-US" altLang="pt-BR" sz="2400" i="1" dirty="0"/>
              <a:t> labore et dolore magna </a:t>
            </a:r>
            <a:r>
              <a:rPr lang="en-US" altLang="pt-BR" sz="2400" i="1" dirty="0" err="1"/>
              <a:t>aliqua</a:t>
            </a:r>
            <a:r>
              <a:rPr lang="en-US" altLang="pt-BR" sz="2400" i="1" dirty="0"/>
              <a:t>. Ut </a:t>
            </a:r>
            <a:r>
              <a:rPr lang="en-US" altLang="pt-BR" sz="2400" i="1" dirty="0" err="1"/>
              <a:t>enim</a:t>
            </a:r>
            <a:r>
              <a:rPr lang="en-US" altLang="pt-BR" sz="2400" i="1" dirty="0"/>
              <a:t> ad minim </a:t>
            </a:r>
            <a:r>
              <a:rPr lang="en-US" altLang="pt-BR" sz="2400" i="1" dirty="0" err="1"/>
              <a:t>veniam</a:t>
            </a:r>
            <a:r>
              <a:rPr lang="en-US" altLang="pt-BR" sz="2400" i="1" dirty="0"/>
              <a:t>, </a:t>
            </a:r>
            <a:r>
              <a:rPr lang="en-US" altLang="pt-BR" sz="2400" i="1" dirty="0" err="1"/>
              <a:t>quis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nostrud</a:t>
            </a:r>
            <a:r>
              <a:rPr lang="en-US" altLang="pt-BR" sz="2400" i="1" dirty="0"/>
              <a:t> exercitation </a:t>
            </a:r>
            <a:r>
              <a:rPr lang="en-US" altLang="pt-BR" sz="2400" i="1" dirty="0" err="1"/>
              <a:t>ullamco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laboris</a:t>
            </a:r>
            <a:r>
              <a:rPr lang="en-US" altLang="pt-BR" sz="2400" i="1" dirty="0"/>
              <a:t> nisi </a:t>
            </a:r>
            <a:r>
              <a:rPr lang="en-US" altLang="pt-BR" sz="2400" i="1" dirty="0" err="1"/>
              <a:t>ut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aliquip</a:t>
            </a:r>
            <a:r>
              <a:rPr lang="en-US" altLang="pt-BR" sz="2400" i="1" dirty="0"/>
              <a:t> ex </a:t>
            </a:r>
            <a:r>
              <a:rPr lang="en-US" altLang="pt-BR" sz="2400" i="1" dirty="0" err="1"/>
              <a:t>ea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commodo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consequat</a:t>
            </a:r>
            <a:r>
              <a:rPr lang="en-US" altLang="pt-BR" sz="2400" i="1" dirty="0"/>
              <a:t>. Duis </a:t>
            </a:r>
            <a:r>
              <a:rPr lang="en-US" altLang="pt-BR" sz="2400" i="1" dirty="0" err="1"/>
              <a:t>aute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irure</a:t>
            </a:r>
            <a:r>
              <a:rPr lang="en-US" altLang="pt-BR" sz="2400" i="1" dirty="0"/>
              <a:t> dolor in </a:t>
            </a:r>
            <a:r>
              <a:rPr lang="en-US" altLang="pt-BR" sz="2400" i="1" dirty="0" err="1"/>
              <a:t>reprehenderit</a:t>
            </a:r>
            <a:r>
              <a:rPr lang="en-US" altLang="pt-BR" sz="2400" i="1" dirty="0"/>
              <a:t> in </a:t>
            </a:r>
            <a:r>
              <a:rPr lang="en-US" altLang="pt-BR" sz="2400" i="1" dirty="0" err="1"/>
              <a:t>voluptate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velit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esse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cillum</a:t>
            </a:r>
            <a:r>
              <a:rPr lang="en-US" altLang="pt-BR" sz="2400" i="1" dirty="0"/>
              <a:t> dolore </a:t>
            </a:r>
            <a:r>
              <a:rPr lang="en-US" altLang="pt-BR" sz="2400" i="1" dirty="0" err="1"/>
              <a:t>eu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fugiat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nulla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pariatur</a:t>
            </a:r>
            <a:r>
              <a:rPr lang="en-US" altLang="pt-BR" sz="2400" i="1" dirty="0"/>
              <a:t>. </a:t>
            </a:r>
            <a:r>
              <a:rPr lang="en-US" altLang="pt-BR" sz="2400" i="1" dirty="0" err="1"/>
              <a:t>Excepteur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sint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occaecat</a:t>
            </a:r>
            <a:r>
              <a:rPr lang="en-US" altLang="pt-BR" sz="2400" i="1" dirty="0"/>
              <a:t> </a:t>
            </a:r>
            <a:r>
              <a:rPr lang="en-US" altLang="pt-BR" sz="2400" i="1" dirty="0" err="1"/>
              <a:t>cupidatat</a:t>
            </a:r>
            <a:r>
              <a:rPr lang="en-US" altLang="pt-BR" sz="2400" i="1" dirty="0"/>
              <a:t> non provident.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24D9BA-32D2-41C2-95E2-50CC3268C2B9}"/>
              </a:ext>
            </a:extLst>
          </p:cNvPr>
          <p:cNvSpPr txBox="1"/>
          <p:nvPr/>
        </p:nvSpPr>
        <p:spPr>
          <a:xfrm>
            <a:off x="10867062" y="5550527"/>
            <a:ext cx="10390986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3040124">
              <a:defRPr/>
            </a:pPr>
            <a:r>
              <a:rPr lang="pt-B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Industry Club Poster Presentation</a:t>
            </a:r>
          </a:p>
          <a:p>
            <a:pPr algn="ctr" defTabSz="3040124">
              <a:defRPr/>
            </a:pPr>
            <a:r>
              <a:rPr lang="pt-BR" sz="4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December 1st, 2022. Birmingham/UK</a:t>
            </a:r>
            <a:endParaRPr lang="pt-BR" sz="4800" i="1" dirty="0">
              <a:latin typeface="Arial" charset="0"/>
            </a:endParaRPr>
          </a:p>
        </p:txBody>
      </p:sp>
      <p:sp>
        <p:nvSpPr>
          <p:cNvPr id="2073" name="Retângulo 14">
            <a:extLst>
              <a:ext uri="{FF2B5EF4-FFF2-40B4-BE49-F238E27FC236}">
                <a16:creationId xmlns:a16="http://schemas.microsoft.com/office/drawing/2014/main" id="{FB6D2B02-35E8-4007-9249-20A2B5EC1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575" y="24134763"/>
            <a:ext cx="8361363" cy="496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pt-BR" sz="2800" dirty="0"/>
              <a:t>Lorem ipsum dolor sit </a:t>
            </a:r>
            <a:r>
              <a:rPr lang="en-US" altLang="pt-BR" sz="2800" dirty="0" err="1"/>
              <a:t>amet</a:t>
            </a:r>
            <a:r>
              <a:rPr lang="en-US" altLang="pt-BR" sz="2800" dirty="0"/>
              <a:t>, </a:t>
            </a:r>
            <a:r>
              <a:rPr lang="en-US" altLang="pt-BR" sz="2800" dirty="0" err="1"/>
              <a:t>consectetur</a:t>
            </a:r>
            <a:r>
              <a:rPr lang="en-US" altLang="pt-BR" sz="2800" dirty="0"/>
              <a:t> </a:t>
            </a:r>
            <a:r>
              <a:rPr lang="en-US" altLang="pt-BR" sz="2800" dirty="0" err="1"/>
              <a:t>adipiscing</a:t>
            </a:r>
            <a:r>
              <a:rPr lang="en-US" altLang="pt-BR" sz="2800" dirty="0"/>
              <a:t> </a:t>
            </a:r>
            <a:r>
              <a:rPr lang="en-US" altLang="pt-BR" sz="2800" dirty="0" err="1"/>
              <a:t>elit</a:t>
            </a:r>
            <a:r>
              <a:rPr lang="en-US" altLang="pt-BR" sz="2800" dirty="0"/>
              <a:t>, sed do </a:t>
            </a:r>
            <a:r>
              <a:rPr lang="en-US" altLang="pt-BR" sz="2800" dirty="0" err="1"/>
              <a:t>eiusmod</a:t>
            </a:r>
            <a:r>
              <a:rPr lang="en-US" altLang="pt-BR" sz="2800" dirty="0"/>
              <a:t> </a:t>
            </a:r>
            <a:r>
              <a:rPr lang="en-US" altLang="pt-BR" sz="2800" dirty="0" err="1"/>
              <a:t>tempor</a:t>
            </a:r>
            <a:r>
              <a:rPr lang="en-US" altLang="pt-BR" sz="2800" dirty="0"/>
              <a:t> </a:t>
            </a:r>
            <a:r>
              <a:rPr lang="en-US" altLang="pt-BR" sz="2800" dirty="0" err="1"/>
              <a:t>incidid</a:t>
            </a:r>
            <a:r>
              <a:rPr lang="en-US" altLang="pt-BR" sz="2800" dirty="0"/>
              <a:t>. </a:t>
            </a:r>
          </a:p>
          <a:p>
            <a:pPr marL="457200" indent="-457200"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pt-BR" sz="2800" dirty="0"/>
              <a:t>Ut </a:t>
            </a:r>
            <a:r>
              <a:rPr lang="en-US" altLang="pt-BR" sz="2800" dirty="0" err="1"/>
              <a:t>enim</a:t>
            </a:r>
            <a:r>
              <a:rPr lang="en-US" altLang="pt-BR" sz="2800" dirty="0"/>
              <a:t> ad minim </a:t>
            </a:r>
            <a:r>
              <a:rPr lang="en-US" altLang="pt-BR" sz="2800" dirty="0" err="1"/>
              <a:t>veniam</a:t>
            </a:r>
            <a:r>
              <a:rPr lang="en-US" altLang="pt-BR" sz="2800" dirty="0"/>
              <a:t>, </a:t>
            </a:r>
            <a:r>
              <a:rPr lang="en-US" altLang="pt-BR" sz="2800" dirty="0" err="1"/>
              <a:t>quis</a:t>
            </a:r>
            <a:r>
              <a:rPr lang="en-US" altLang="pt-BR" sz="2800" dirty="0"/>
              <a:t> </a:t>
            </a:r>
            <a:r>
              <a:rPr lang="en-US" altLang="pt-BR" sz="2800" dirty="0" err="1"/>
              <a:t>nostrud</a:t>
            </a:r>
            <a:r>
              <a:rPr lang="en-US" altLang="pt-BR" sz="2800" dirty="0"/>
              <a:t> exercitation </a:t>
            </a:r>
            <a:r>
              <a:rPr lang="en-US" altLang="pt-BR" sz="2800" dirty="0" err="1"/>
              <a:t>ullamco</a:t>
            </a:r>
            <a:r>
              <a:rPr lang="en-US" altLang="pt-BR" sz="2800" dirty="0"/>
              <a:t> </a:t>
            </a:r>
            <a:r>
              <a:rPr lang="en-US" altLang="pt-BR" sz="2800" dirty="0" err="1"/>
              <a:t>laboris</a:t>
            </a:r>
            <a:r>
              <a:rPr lang="en-US" altLang="pt-BR" sz="2800" dirty="0"/>
              <a:t> nisi </a:t>
            </a:r>
            <a:r>
              <a:rPr lang="en-US" altLang="pt-BR" sz="2800" dirty="0" err="1"/>
              <a:t>ut</a:t>
            </a:r>
            <a:r>
              <a:rPr lang="en-US" altLang="pt-BR" sz="2800" dirty="0"/>
              <a:t> </a:t>
            </a:r>
            <a:r>
              <a:rPr lang="en-US" altLang="pt-BR" sz="2800" dirty="0" err="1"/>
              <a:t>aliquip</a:t>
            </a:r>
            <a:r>
              <a:rPr lang="en-US" altLang="pt-BR" sz="2800" dirty="0"/>
              <a:t> ex </a:t>
            </a:r>
            <a:r>
              <a:rPr lang="en-US" altLang="pt-BR" sz="2800" dirty="0" err="1"/>
              <a:t>ea</a:t>
            </a:r>
            <a:r>
              <a:rPr lang="en-US" altLang="pt-BR" sz="2800" dirty="0"/>
              <a:t> </a:t>
            </a:r>
            <a:r>
              <a:rPr lang="en-US" altLang="pt-BR" sz="2800" dirty="0" err="1"/>
              <a:t>commodo</a:t>
            </a:r>
            <a:r>
              <a:rPr lang="en-US" altLang="pt-BR" sz="2800" dirty="0"/>
              <a:t> </a:t>
            </a:r>
            <a:r>
              <a:rPr lang="en-US" altLang="pt-BR" sz="2800" dirty="0" err="1"/>
              <a:t>consequat</a:t>
            </a:r>
            <a:r>
              <a:rPr lang="en-US" altLang="pt-BR" sz="2800" dirty="0"/>
              <a:t>. </a:t>
            </a:r>
          </a:p>
          <a:p>
            <a:pPr marL="457200" indent="-457200"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pt-BR" sz="2800" dirty="0"/>
              <a:t>Duis </a:t>
            </a:r>
            <a:r>
              <a:rPr lang="en-US" altLang="pt-BR" sz="2800" dirty="0" err="1"/>
              <a:t>aute</a:t>
            </a:r>
            <a:r>
              <a:rPr lang="en-US" altLang="pt-BR" sz="2800" dirty="0"/>
              <a:t> </a:t>
            </a:r>
            <a:r>
              <a:rPr lang="en-US" altLang="pt-BR" sz="2800" dirty="0" err="1"/>
              <a:t>irure</a:t>
            </a:r>
            <a:r>
              <a:rPr lang="en-US" altLang="pt-BR" sz="2800" dirty="0"/>
              <a:t> dolor in </a:t>
            </a:r>
            <a:r>
              <a:rPr lang="en-US" altLang="pt-BR" sz="2800" dirty="0" err="1"/>
              <a:t>reprehenderit</a:t>
            </a:r>
            <a:r>
              <a:rPr lang="en-US" altLang="pt-BR" sz="2800" dirty="0"/>
              <a:t> in </a:t>
            </a:r>
            <a:r>
              <a:rPr lang="en-US" altLang="pt-BR" sz="2800" dirty="0" err="1"/>
              <a:t>voluptate</a:t>
            </a:r>
            <a:r>
              <a:rPr lang="en-US" altLang="pt-BR" sz="2800" dirty="0"/>
              <a:t> </a:t>
            </a:r>
            <a:r>
              <a:rPr lang="en-US" altLang="pt-BR" sz="2800" dirty="0" err="1"/>
              <a:t>velit</a:t>
            </a:r>
            <a:r>
              <a:rPr lang="en-US" altLang="pt-BR" sz="2800" dirty="0"/>
              <a:t> </a:t>
            </a:r>
            <a:r>
              <a:rPr lang="en-US" altLang="pt-BR" sz="2800" dirty="0" err="1"/>
              <a:t>esse</a:t>
            </a:r>
            <a:r>
              <a:rPr lang="en-US" altLang="pt-BR" sz="2800" dirty="0"/>
              <a:t> </a:t>
            </a:r>
            <a:r>
              <a:rPr lang="en-US" altLang="pt-BR" sz="2800" dirty="0" err="1"/>
              <a:t>cillum</a:t>
            </a:r>
            <a:r>
              <a:rPr lang="en-US" altLang="pt-BR" sz="2800" dirty="0"/>
              <a:t>. </a:t>
            </a:r>
          </a:p>
        </p:txBody>
      </p:sp>
      <p:pic>
        <p:nvPicPr>
          <p:cNvPr id="2078" name="Imagem 1">
            <a:extLst>
              <a:ext uri="{FF2B5EF4-FFF2-40B4-BE49-F238E27FC236}">
                <a16:creationId xmlns:a16="http://schemas.microsoft.com/office/drawing/2014/main" id="{6E7F3BB2-A077-474F-B49D-2AE6D9FAB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8138" y="19223038"/>
            <a:ext cx="8696325" cy="29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9" name="Imagem 3">
            <a:extLst>
              <a:ext uri="{FF2B5EF4-FFF2-40B4-BE49-F238E27FC236}">
                <a16:creationId xmlns:a16="http://schemas.microsoft.com/office/drawing/2014/main" id="{998B941B-CEFD-4814-A645-90E42D1DD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1538" y="22829838"/>
            <a:ext cx="10129837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119" descr="Imagem relacionada">
            <a:extLst>
              <a:ext uri="{FF2B5EF4-FFF2-40B4-BE49-F238E27FC236}">
                <a16:creationId xmlns:a16="http://schemas.microsoft.com/office/drawing/2014/main" id="{1D78CAF5-3D06-495E-ADD7-CE5008BB3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22539325"/>
            <a:ext cx="13223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121" descr="Resultado de imagem para nurse">
            <a:extLst>
              <a:ext uri="{FF2B5EF4-FFF2-40B4-BE49-F238E27FC236}">
                <a16:creationId xmlns:a16="http://schemas.microsoft.com/office/drawing/2014/main" id="{A40D309E-7031-4126-B853-9D59DD270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2100" y="20683538"/>
            <a:ext cx="86201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129" descr="Resultado de imagem para cycle">
            <a:extLst>
              <a:ext uri="{FF2B5EF4-FFF2-40B4-BE49-F238E27FC236}">
                <a16:creationId xmlns:a16="http://schemas.microsoft.com/office/drawing/2014/main" id="{C364B2F3-705F-4495-AA24-BA4F09AD0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825" y="21296313"/>
            <a:ext cx="2116138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3" name="Picture 123" descr="Resultado de imagem para hospital equipment">
            <a:extLst>
              <a:ext uri="{FF2B5EF4-FFF2-40B4-BE49-F238E27FC236}">
                <a16:creationId xmlns:a16="http://schemas.microsoft.com/office/drawing/2014/main" id="{4D01A442-71D1-4F44-BCDF-01E6461C5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263" y="22606000"/>
            <a:ext cx="9937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125" descr="Resultado de imagem para hospital bed">
            <a:extLst>
              <a:ext uri="{FF2B5EF4-FFF2-40B4-BE49-F238E27FC236}">
                <a16:creationId xmlns:a16="http://schemas.microsoft.com/office/drawing/2014/main" id="{E085AF28-229E-47C4-8B60-8E264EF83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2263" y="23571200"/>
            <a:ext cx="8255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5" name="Picture 127" descr="Resultado de imagem para scheduler">
            <a:extLst>
              <a:ext uri="{FF2B5EF4-FFF2-40B4-BE49-F238E27FC236}">
                <a16:creationId xmlns:a16="http://schemas.microsoft.com/office/drawing/2014/main" id="{E152CC2C-6891-4838-9EE8-20ABB642B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425" y="21620163"/>
            <a:ext cx="86201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6" name="Retângulo 17">
            <a:extLst>
              <a:ext uri="{FF2B5EF4-FFF2-40B4-BE49-F238E27FC236}">
                <a16:creationId xmlns:a16="http://schemas.microsoft.com/office/drawing/2014/main" id="{B9EFD39C-2C67-4CAF-9D59-BDB3CF8FB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900" y="21848763"/>
            <a:ext cx="12096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200" b="1"/>
              <a:t>BPM </a:t>
            </a:r>
          </a:p>
        </p:txBody>
      </p:sp>
      <p:sp>
        <p:nvSpPr>
          <p:cNvPr id="2087" name="Retângulo 17">
            <a:extLst>
              <a:ext uri="{FF2B5EF4-FFF2-40B4-BE49-F238E27FC236}">
                <a16:creationId xmlns:a16="http://schemas.microsoft.com/office/drawing/2014/main" id="{5350A628-7DA8-481D-9AEA-5FEDFB455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1575" y="22345650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3200" b="1"/>
              <a:t>DES </a:t>
            </a:r>
          </a:p>
        </p:txBody>
      </p:sp>
      <p:pic>
        <p:nvPicPr>
          <p:cNvPr id="2088" name="Picture 131" descr="Resultado de imagem para hospital">
            <a:extLst>
              <a:ext uri="{FF2B5EF4-FFF2-40B4-BE49-F238E27FC236}">
                <a16:creationId xmlns:a16="http://schemas.microsoft.com/office/drawing/2014/main" id="{920127C0-E151-4D6A-8266-C3BEED4A7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1396325"/>
            <a:ext cx="12922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117" descr="Resultado de imagem para banco de dados">
            <a:extLst>
              <a:ext uri="{FF2B5EF4-FFF2-40B4-BE49-F238E27FC236}">
                <a16:creationId xmlns:a16="http://schemas.microsoft.com/office/drawing/2014/main" id="{E2C14CE3-A0BC-4041-9C2B-7B005789B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22088475"/>
            <a:ext cx="952500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0" name="Picture 135" descr="Resultado de imagem para grafico">
            <a:extLst>
              <a:ext uri="{FF2B5EF4-FFF2-40B4-BE49-F238E27FC236}">
                <a16:creationId xmlns:a16="http://schemas.microsoft.com/office/drawing/2014/main" id="{B1412720-4DBB-4794-AE54-6A2178A52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8563" y="20977225"/>
            <a:ext cx="38893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1" name="Picture 135" descr="Resultado de imagem para grafico">
            <a:extLst>
              <a:ext uri="{FF2B5EF4-FFF2-40B4-BE49-F238E27FC236}">
                <a16:creationId xmlns:a16="http://schemas.microsoft.com/office/drawing/2014/main" id="{CC4DD8C8-DEA5-4AFA-B990-B0CD3A35E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275" y="2276633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137" descr="Imagem relacionada">
            <a:extLst>
              <a:ext uri="{FF2B5EF4-FFF2-40B4-BE49-F238E27FC236}">
                <a16:creationId xmlns:a16="http://schemas.microsoft.com/office/drawing/2014/main" id="{A0C73197-0541-469A-8477-94064FC3C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313" y="46062900"/>
            <a:ext cx="69850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3" name="Picture 139" descr="Imagem relacionada">
            <a:extLst>
              <a:ext uri="{FF2B5EF4-FFF2-40B4-BE49-F238E27FC236}">
                <a16:creationId xmlns:a16="http://schemas.microsoft.com/office/drawing/2014/main" id="{E6BE5BF4-C92E-4614-8F0F-0A3F0B4FD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25" y="21864638"/>
            <a:ext cx="37941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4" name="Picture 139" descr="Imagem relacionada">
            <a:extLst>
              <a:ext uri="{FF2B5EF4-FFF2-40B4-BE49-F238E27FC236}">
                <a16:creationId xmlns:a16="http://schemas.microsoft.com/office/drawing/2014/main" id="{092F9D17-D3BB-4E7D-A947-9338157E6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6338" y="23741063"/>
            <a:ext cx="37306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95" name="Conexão reta unidirecional 5">
            <a:extLst>
              <a:ext uri="{FF2B5EF4-FFF2-40B4-BE49-F238E27FC236}">
                <a16:creationId xmlns:a16="http://schemas.microsoft.com/office/drawing/2014/main" id="{D14F39D4-47E8-40DF-87D0-0D589C5D722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851900" y="22534563"/>
            <a:ext cx="64928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96" name="Conexão reta unidirecional 136">
            <a:extLst>
              <a:ext uri="{FF2B5EF4-FFF2-40B4-BE49-F238E27FC236}">
                <a16:creationId xmlns:a16="http://schemas.microsoft.com/office/drawing/2014/main" id="{8726A43F-D917-47F2-8469-B8D4E8673BBF}"/>
              </a:ext>
            </a:extLst>
          </p:cNvPr>
          <p:cNvCxnSpPr>
            <a:cxnSpLocks noChangeShapeType="1"/>
            <a:stCxn id="2082" idx="3"/>
          </p:cNvCxnSpPr>
          <p:nvPr/>
        </p:nvCxnSpPr>
        <p:spPr bwMode="auto">
          <a:xfrm flipV="1">
            <a:off x="11637963" y="21296313"/>
            <a:ext cx="889000" cy="11477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97" name="Conexão reta unidirecional 138">
            <a:extLst>
              <a:ext uri="{FF2B5EF4-FFF2-40B4-BE49-F238E27FC236}">
                <a16:creationId xmlns:a16="http://schemas.microsoft.com/office/drawing/2014/main" id="{A448EC58-E41F-4CA8-BB04-E4C11FF3D94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1637963" y="22140863"/>
            <a:ext cx="889000" cy="3397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98" name="Conexão reta unidirecional 141">
            <a:extLst>
              <a:ext uri="{FF2B5EF4-FFF2-40B4-BE49-F238E27FC236}">
                <a16:creationId xmlns:a16="http://schemas.microsoft.com/office/drawing/2014/main" id="{60C93547-B7B2-4667-A68C-9D32B639FA9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637963" y="22512338"/>
            <a:ext cx="942975" cy="41751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099" name="Conexão reta unidirecional 144">
            <a:extLst>
              <a:ext uri="{FF2B5EF4-FFF2-40B4-BE49-F238E27FC236}">
                <a16:creationId xmlns:a16="http://schemas.microsoft.com/office/drawing/2014/main" id="{F9D53885-E2E0-4B5B-AE4A-B4DEF5A6A99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637963" y="22558375"/>
            <a:ext cx="889000" cy="1168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2BA4DE94-4A60-4B9F-871D-1BAD518568A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475162" y="5439569"/>
            <a:ext cx="5305425" cy="2228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086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086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6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459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Courier New</vt:lpstr>
      <vt:lpstr>Design padrão</vt:lpstr>
      <vt:lpstr> This is my title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luismar</dc:creator>
  <cp:lastModifiedBy>Ricardo Melo Czekster</cp:lastModifiedBy>
  <cp:revision>72</cp:revision>
  <dcterms:created xsi:type="dcterms:W3CDTF">2009-08-14T03:37:42Z</dcterms:created>
  <dcterms:modified xsi:type="dcterms:W3CDTF">2022-10-27T15:32:53Z</dcterms:modified>
</cp:coreProperties>
</file>